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10"/>
  </p:normalViewPr>
  <p:slideViewPr>
    <p:cSldViewPr snapToGrid="0" snapToObjects="1">
      <p:cViewPr>
        <p:scale>
          <a:sx n="123" d="100"/>
          <a:sy n="123" d="100"/>
        </p:scale>
        <p:origin x="96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2401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C34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566160"/>
            <a:ext cx="9144000" cy="1577340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457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1  ·  AI FOR BEGINNERS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5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AI?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548640" y="2148840"/>
            <a:ext cx="7315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CEC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plain-language introduction for everyone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370332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AFA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Duration: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417320" y="37033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~60 minutes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474720" y="370332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AFA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Lessons: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343400" y="37033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lessons + activities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400800" y="370332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AFA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Required: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269480" y="37033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coding · No prior knowledge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65760" y="4114800"/>
            <a:ext cx="2011680" cy="822960"/>
          </a:xfrm>
          <a:prstGeom prst="roundRect">
            <a:avLst>
              <a:gd name="adj" fmla="val 6667"/>
            </a:avLst>
          </a:prstGeom>
          <a:solidFill>
            <a:srgbClr val="3C3489"/>
          </a:solidFill>
          <a:ln w="6350">
            <a:solidFill>
              <a:srgbClr val="AFA9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" y="4160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65760" y="4370832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EC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1–2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5760" y="4553712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514600" y="4114800"/>
            <a:ext cx="2011680" cy="822960"/>
          </a:xfrm>
          <a:prstGeom prst="roundRect">
            <a:avLst>
              <a:gd name="adj" fmla="val 6667"/>
            </a:avLst>
          </a:prstGeom>
          <a:solidFill>
            <a:srgbClr val="3C3489"/>
          </a:solidFill>
          <a:ln w="6350">
            <a:solidFill>
              <a:srgbClr val="AFA9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514600" y="4160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1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514600" y="4370832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EC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3–6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514600" y="4553712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663440" y="4114800"/>
            <a:ext cx="2011680" cy="822960"/>
          </a:xfrm>
          <a:prstGeom prst="roundRect">
            <a:avLst>
              <a:gd name="adj" fmla="val 6667"/>
            </a:avLst>
          </a:prstGeom>
          <a:solidFill>
            <a:srgbClr val="3C3489"/>
          </a:solidFill>
          <a:ln w="6350">
            <a:solidFill>
              <a:srgbClr val="AFA9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663440" y="4160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663440" y="4370832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EC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7–10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663440" y="4553712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812280" y="4114800"/>
            <a:ext cx="2011680" cy="822960"/>
          </a:xfrm>
          <a:prstGeom prst="roundRect">
            <a:avLst>
              <a:gd name="adj" fmla="val 6667"/>
            </a:avLst>
          </a:prstGeom>
          <a:solidFill>
            <a:srgbClr val="3C3489"/>
          </a:solidFill>
          <a:ln w="6350">
            <a:solidFill>
              <a:srgbClr val="AFA9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812280" y="4160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3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812280" y="4370832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EC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11–14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812280" y="4553712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1: What is AI?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14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2 — MACHINE LEARNING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Quick Draw actually did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320040" y="960120"/>
            <a:ext cx="5029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dirty="0">
                <a:solidFill>
                  <a:srgbClr val="7F77D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50,000,000</a:t>
            </a:r>
            <a:endParaRPr lang="en-US" sz="5400" dirty="0"/>
          </a:p>
        </p:txBody>
      </p:sp>
      <p:sp>
        <p:nvSpPr>
          <p:cNvPr id="10" name="Text 8"/>
          <p:cNvSpPr/>
          <p:nvPr/>
        </p:nvSpPr>
        <p:spPr>
          <a:xfrm>
            <a:off x="320040" y="1965960"/>
            <a:ext cx="5029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drawings from real people — that's its training data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20040" y="2514600"/>
            <a:ext cx="5029200" cy="1645920"/>
          </a:xfrm>
          <a:prstGeom prst="roundRect">
            <a:avLst>
              <a:gd name="adj" fmla="val 5556"/>
            </a:avLst>
          </a:prstGeom>
          <a:solidFill>
            <a:srgbClr val="EEEDFE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0040" y="2514600"/>
            <a:ext cx="64008" cy="1645920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02920" y="2633472"/>
            <a:ext cx="4663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found a pattern.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502920" y="3145536"/>
            <a:ext cx="46634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did not understand your drawing the way you do. It compared your sketch to 50 million examples and found the closest match.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5577840" y="960120"/>
            <a:ext cx="3246120" cy="1371600"/>
          </a:xfrm>
          <a:prstGeom prst="roundRect">
            <a:avLst>
              <a:gd name="adj" fmla="val 5333"/>
            </a:avLst>
          </a:prstGeom>
          <a:solidFill>
            <a:srgbClr val="E1F5EE"/>
          </a:solidFill>
          <a:ln w="9525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669280" y="1024128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Pattern matching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669280" y="137160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Impressively fast and accurate at what it was trained on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577840" y="2487168"/>
            <a:ext cx="3246120" cy="1371600"/>
          </a:xfrm>
          <a:prstGeom prst="roundRect">
            <a:avLst>
              <a:gd name="adj" fmla="val 5333"/>
            </a:avLst>
          </a:prstGeom>
          <a:solidFill>
            <a:srgbClr val="FAECE7"/>
          </a:solidFill>
          <a:ln w="9525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669280" y="2551176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Not understanding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669280" y="2898648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know when it's wrong — gives an answer either way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20040" y="4315968"/>
            <a:ext cx="8503920" cy="402336"/>
          </a:xfrm>
          <a:prstGeom prst="roundRect">
            <a:avLst>
              <a:gd name="adj" fmla="val 13636"/>
            </a:avLst>
          </a:prstGeom>
          <a:solidFill>
            <a:srgbClr val="F1EFE8"/>
          </a:solidFill>
          <a:ln w="635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57200" y="4315968"/>
            <a:ext cx="82296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what makes AI powerful — and what makes it wrong sometimes.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1: What is AI?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14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3 — AI IN YOUR LIFE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Activity: AI in my day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411480" y="1097280"/>
            <a:ext cx="475488" cy="475488"/>
          </a:xfrm>
          <a:prstGeom prst="line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11480" y="109728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1005840" y="1051560"/>
            <a:ext cx="7818120" cy="822960"/>
          </a:xfrm>
          <a:prstGeom prst="roundRect">
            <a:avLst>
              <a:gd name="adj" fmla="val 7778"/>
            </a:avLst>
          </a:prstGeom>
          <a:solidFill>
            <a:srgbClr val="F1EFE8"/>
          </a:solidFill>
          <a:ln w="635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143000" y="1051560"/>
            <a:ext cx="7589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everything you did from the moment you woke up until now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11480" y="2148840"/>
            <a:ext cx="475488" cy="475488"/>
          </a:xfrm>
          <a:prstGeom prst="line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11480" y="214884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1005840" y="2103120"/>
            <a:ext cx="7818120" cy="822960"/>
          </a:xfrm>
          <a:prstGeom prst="roundRect">
            <a:avLst>
              <a:gd name="adj" fmla="val 7778"/>
            </a:avLst>
          </a:prstGeom>
          <a:solidFill>
            <a:srgbClr val="F1EFE8"/>
          </a:solidFill>
          <a:ln w="635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143000" y="2103120"/>
            <a:ext cx="7589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back through the list and circle anything that might involve AI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11480" y="3200400"/>
            <a:ext cx="475488" cy="475488"/>
          </a:xfrm>
          <a:prstGeom prst="line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11480" y="320040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005840" y="3154680"/>
            <a:ext cx="7818120" cy="822960"/>
          </a:xfrm>
          <a:prstGeom prst="roundRect">
            <a:avLst>
              <a:gd name="adj" fmla="val 7778"/>
            </a:avLst>
          </a:prstGeom>
          <a:solidFill>
            <a:srgbClr val="F1EFE8"/>
          </a:solidFill>
          <a:ln w="635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1143000" y="3154680"/>
            <a:ext cx="7589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the one that surprised you most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3200400" y="4224528"/>
            <a:ext cx="2743200" cy="530352"/>
          </a:xfrm>
          <a:prstGeom prst="roundRect">
            <a:avLst>
              <a:gd name="adj" fmla="val 13793"/>
            </a:avLst>
          </a:prstGeom>
          <a:solidFill>
            <a:srgbClr val="EEEDFE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200400" y="4224528"/>
            <a:ext cx="2743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 5 minutes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1: What is AI?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14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3 — AI IN YOUR LIFE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touchpoints — before 9am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1005840"/>
            <a:ext cx="2011680" cy="1325880"/>
          </a:xfrm>
          <a:prstGeom prst="roundRect">
            <a:avLst>
              <a:gd name="adj" fmla="val 5517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0040" y="1078992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📱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365760" y="1581912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 unlock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65760" y="1938528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Pattern recognition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2487168" y="1005840"/>
            <a:ext cx="2011680" cy="1325880"/>
          </a:xfrm>
          <a:prstGeom prst="roundRect">
            <a:avLst>
              <a:gd name="adj" fmla="val 5517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487168" y="1078992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📰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2532888" y="1581912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News feed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532888" y="1938528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 algorithm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654296" y="1005840"/>
            <a:ext cx="2011680" cy="1325880"/>
          </a:xfrm>
          <a:prstGeom prst="roundRect">
            <a:avLst>
              <a:gd name="adj" fmla="val 5517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654296" y="1078992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🗺️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4700016" y="1581912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Maps traffic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700016" y="1938528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Predictive routing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6821424" y="1005840"/>
            <a:ext cx="2011680" cy="1325880"/>
          </a:xfrm>
          <a:prstGeom prst="roundRect">
            <a:avLst>
              <a:gd name="adj" fmla="val 5517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821424" y="1078992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📨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6867144" y="1581912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Spam filter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867144" y="1938528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 classifier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20040" y="2514600"/>
            <a:ext cx="2011680" cy="1325880"/>
          </a:xfrm>
          <a:prstGeom prst="roundRect">
            <a:avLst>
              <a:gd name="adj" fmla="val 5517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20040" y="2587752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⌨️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365760" y="3090672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Autocomplete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65760" y="3447288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Next-word prediction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2487168" y="2514600"/>
            <a:ext cx="2011680" cy="1325880"/>
          </a:xfrm>
          <a:prstGeom prst="roundRect">
            <a:avLst>
              <a:gd name="adj" fmla="val 5517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2487168" y="2587752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🛒</a:t>
            </a:r>
            <a:endParaRPr lang="en-US" sz="2400" dirty="0"/>
          </a:p>
        </p:txBody>
      </p:sp>
      <p:sp>
        <p:nvSpPr>
          <p:cNvPr id="31" name="Text 29"/>
          <p:cNvSpPr/>
          <p:nvPr/>
        </p:nvSpPr>
        <p:spPr>
          <a:xfrm>
            <a:off x="2532888" y="3090672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recs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2532888" y="3447288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Collaborative filtering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4654296" y="2514600"/>
            <a:ext cx="2011680" cy="1325880"/>
          </a:xfrm>
          <a:prstGeom prst="roundRect">
            <a:avLst>
              <a:gd name="adj" fmla="val 5517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654296" y="2587752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🎵</a:t>
            </a:r>
            <a:endParaRPr lang="en-US" sz="2400" dirty="0"/>
          </a:p>
        </p:txBody>
      </p:sp>
      <p:sp>
        <p:nvSpPr>
          <p:cNvPr id="35" name="Text 33"/>
          <p:cNvSpPr/>
          <p:nvPr/>
        </p:nvSpPr>
        <p:spPr>
          <a:xfrm>
            <a:off x="4700016" y="3090672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Spotify / Netflix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700016" y="3447288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 engine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6821424" y="2514600"/>
            <a:ext cx="2011680" cy="1325880"/>
          </a:xfrm>
          <a:prstGeom prst="roundRect">
            <a:avLst>
              <a:gd name="adj" fmla="val 5517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6821424" y="2587752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⌚</a:t>
            </a:r>
            <a:endParaRPr lang="en-US" sz="2400" dirty="0"/>
          </a:p>
        </p:txBody>
      </p:sp>
      <p:sp>
        <p:nvSpPr>
          <p:cNvPr id="39" name="Text 37"/>
          <p:cNvSpPr/>
          <p:nvPr/>
        </p:nvSpPr>
        <p:spPr>
          <a:xfrm>
            <a:off x="6867144" y="3090672"/>
            <a:ext cx="1920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Fitness tracker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6867144" y="3447288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Sensor pattern recognition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1: What is AI?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14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Rewrite your definition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1024128"/>
            <a:ext cx="4023360" cy="3200400"/>
          </a:xfrm>
          <a:prstGeom prst="roundRect">
            <a:avLst>
              <a:gd name="adj" fmla="val 2857"/>
            </a:avLst>
          </a:prstGeom>
          <a:solidFill>
            <a:srgbClr val="F1EFE8"/>
          </a:solidFill>
          <a:ln w="1270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0040" y="1078992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1417320"/>
            <a:ext cx="3749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4444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definition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i="1" dirty="0">
                <a:solidFill>
                  <a:srgbClr val="4444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 the start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40080" y="2212848"/>
            <a:ext cx="3383280" cy="1737360"/>
          </a:xfrm>
          <a:prstGeom prst="rect">
            <a:avLst/>
          </a:prstGeom>
          <a:solidFill>
            <a:srgbClr val="FFFFFF"/>
          </a:solidFill>
          <a:ln w="635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" y="2212848"/>
            <a:ext cx="33832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(your original answer)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224528" y="2331720"/>
            <a:ext cx="685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7F77DD"/>
                </a:solidFill>
              </a:rPr>
              <a:t>→</a:t>
            </a:r>
            <a:endParaRPr lang="en-US" sz="2800" dirty="0"/>
          </a:p>
        </p:txBody>
      </p:sp>
      <p:sp>
        <p:nvSpPr>
          <p:cNvPr id="15" name="Shape 13"/>
          <p:cNvSpPr/>
          <p:nvPr/>
        </p:nvSpPr>
        <p:spPr>
          <a:xfrm>
            <a:off x="4800600" y="1024128"/>
            <a:ext cx="4023360" cy="3200400"/>
          </a:xfrm>
          <a:prstGeom prst="roundRect">
            <a:avLst>
              <a:gd name="adj" fmla="val 2857"/>
            </a:avLst>
          </a:prstGeom>
          <a:solidFill>
            <a:srgbClr val="EEEDFE"/>
          </a:solidFill>
          <a:ln w="190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00600" y="1078992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937760" y="1417320"/>
            <a:ext cx="37490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definition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right now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029200" y="2212848"/>
            <a:ext cx="3566160" cy="1737360"/>
          </a:xfrm>
          <a:prstGeom prst="rect">
            <a:avLst/>
          </a:prstGeom>
          <a:solidFill>
            <a:srgbClr val="FFFFFF"/>
          </a:solidFill>
          <a:ln w="9525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029200" y="2212848"/>
            <a:ext cx="356616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it now →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20040" y="4352544"/>
            <a:ext cx="8503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changed?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3C34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3474720"/>
            <a:ext cx="9144000" cy="1668780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made it.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914400" y="1188720"/>
            <a:ext cx="7315200" cy="1325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700" dirty="0">
                <a:solidFill>
                  <a:srgbClr val="CEC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now have a working definition of AI,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dirty="0">
                <a:solidFill>
                  <a:srgbClr val="CEC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how it learns,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dirty="0">
                <a:solidFill>
                  <a:srgbClr val="CEC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have found it in your own daily life.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3611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AFA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COMING UP — MODULE 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390448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Talking to AI — how to use chatbots and assistants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FA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clear prompts  ·  Checking AI output  ·  Getting useful results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1: What is AI?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14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Before we start…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457200" y="1005840"/>
            <a:ext cx="8229600" cy="2011680"/>
          </a:xfrm>
          <a:prstGeom prst="roundRect">
            <a:avLst>
              <a:gd name="adj" fmla="val 4545"/>
            </a:avLst>
          </a:prstGeom>
          <a:solidFill>
            <a:srgbClr val="EEEDFE"/>
          </a:solidFill>
          <a:ln w="190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14300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one sentence —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57200" y="15087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AI?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457200" y="237744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your answer now. You'll rewrite it at the end.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840480" y="3246120"/>
            <a:ext cx="1463040" cy="292608"/>
          </a:xfrm>
          <a:prstGeom prst="roundRect">
            <a:avLst>
              <a:gd name="adj" fmla="val 18750"/>
            </a:avLst>
          </a:prstGeom>
          <a:solidFill>
            <a:srgbClr val="F1EFE8"/>
          </a:solidFill>
          <a:ln w="1270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840480" y="324612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seconds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1: What is AI?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14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1 — WHAT IS AI?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clear up some myths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1005840"/>
            <a:ext cx="8503920" cy="1051560"/>
          </a:xfrm>
          <a:prstGeom prst="roundRect">
            <a:avLst>
              <a:gd name="adj" fmla="val 6957"/>
            </a:avLst>
          </a:prstGeom>
          <a:solidFill>
            <a:srgbClr val="FAECE7"/>
          </a:solidFill>
          <a:ln w="635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078992"/>
            <a:ext cx="640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🤖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1188720" y="10972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AI is a robot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88720" y="1481328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software — it has no body, no physical form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20040" y="2240280"/>
            <a:ext cx="8503920" cy="1051560"/>
          </a:xfrm>
          <a:prstGeom prst="roundRect">
            <a:avLst>
              <a:gd name="adj" fmla="val 6957"/>
            </a:avLst>
          </a:prstGeom>
          <a:solidFill>
            <a:srgbClr val="FAECE7"/>
          </a:solidFill>
          <a:ln w="635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2313432"/>
            <a:ext cx="640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✨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1188720" y="233172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AI is magic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188720" y="2715768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math and data — built, not summoned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20040" y="3474720"/>
            <a:ext cx="8503920" cy="1051560"/>
          </a:xfrm>
          <a:prstGeom prst="roundRect">
            <a:avLst>
              <a:gd name="adj" fmla="val 6957"/>
            </a:avLst>
          </a:prstGeom>
          <a:solidFill>
            <a:srgbClr val="FAECE7"/>
          </a:solidFill>
          <a:ln w="635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7200" y="3547872"/>
            <a:ext cx="640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🔍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1188720" y="356616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AI is a smart search engine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188720" y="3950208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generates responses — it doesn't just retrieve them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1: What is AI?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14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1 — WHAT IS AI?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 what is AI, really?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960120"/>
            <a:ext cx="8503920" cy="1828800"/>
          </a:xfrm>
          <a:prstGeom prst="roundRect">
            <a:avLst>
              <a:gd name="adj" fmla="val 5000"/>
            </a:avLst>
          </a:prstGeom>
          <a:solidFill>
            <a:srgbClr val="EEEDFE"/>
          </a:solidFill>
          <a:ln w="190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0040" y="960120"/>
            <a:ext cx="73152" cy="1828800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48640" y="1097280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534AB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is software that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48640" y="1481328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learns patterns from examples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548640" y="1956816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534AB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rather than following hand-written rules.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320040" y="3017520"/>
            <a:ext cx="4114800" cy="822960"/>
          </a:xfrm>
          <a:prstGeom prst="roundRect">
            <a:avLst>
              <a:gd name="adj" fmla="val 7778"/>
            </a:avLst>
          </a:prstGeom>
          <a:solidFill>
            <a:srgbClr val="F1EFE8"/>
          </a:solidFill>
          <a:ln w="635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7200" y="3044952"/>
            <a:ext cx="50292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📝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960120" y="3044952"/>
            <a:ext cx="32004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Rules-based software: a human writes every instruction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663440" y="3017520"/>
            <a:ext cx="4114800" cy="822960"/>
          </a:xfrm>
          <a:prstGeom prst="roundRect">
            <a:avLst>
              <a:gd name="adj" fmla="val 7778"/>
            </a:avLst>
          </a:prstGeom>
          <a:solidFill>
            <a:srgbClr val="F1EFE8"/>
          </a:solidFill>
          <a:ln w="635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00600" y="3044952"/>
            <a:ext cx="50292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🧠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5303520" y="3044952"/>
            <a:ext cx="32004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AI: the system figures out the patterns from data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1: What is AI?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14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1 — WHAT IS AI?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key difference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960120"/>
            <a:ext cx="4023360" cy="3291840"/>
          </a:xfrm>
          <a:prstGeom prst="roundRect">
            <a:avLst>
              <a:gd name="adj" fmla="val 2778"/>
            </a:avLst>
          </a:prstGeom>
          <a:solidFill>
            <a:srgbClr val="FAECE7"/>
          </a:solidFill>
          <a:ln w="1270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0040" y="1051560"/>
            <a:ext cx="4023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🌡️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320040" y="1572768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150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THERMOSTAT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20040" y="1865376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Rules-based software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2176272"/>
            <a:ext cx="356616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48640" y="2176272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"If temp &lt; 68°F → heat on"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7200" y="2788920"/>
            <a:ext cx="37490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human wrote every rule.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program cannot learn or adapt.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206240" y="228600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B4B2A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vs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4800600" y="960120"/>
            <a:ext cx="4023360" cy="3291840"/>
          </a:xfrm>
          <a:prstGeom prst="roundRect">
            <a:avLst>
              <a:gd name="adj" fmla="val 2778"/>
            </a:avLst>
          </a:prstGeom>
          <a:solidFill>
            <a:srgbClr val="E1F5EE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00600" y="1051560"/>
            <a:ext cx="4023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📧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4800600" y="1572768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150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SPAM FILTER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00600" y="1865376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— learning-based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029200" y="2176272"/>
            <a:ext cx="356616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029200" y="2176272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Shown millions of spam examples →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finds the patterns itself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892040" y="2788920"/>
            <a:ext cx="37490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human wrote every rule.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learned from data.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1: What is AI?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14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1 — WHAT IS AI?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types of AI to know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960120"/>
            <a:ext cx="2743200" cy="3291840"/>
          </a:xfrm>
          <a:prstGeom prst="roundRect">
            <a:avLst>
              <a:gd name="adj" fmla="val 3333"/>
            </a:avLst>
          </a:prstGeom>
          <a:solidFill>
            <a:srgbClr val="EEEDFE"/>
          </a:solidFill>
          <a:ln w="9525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0040" y="960120"/>
            <a:ext cx="27432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20040" y="1078992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000000"/>
                </a:solidFill>
              </a:rPr>
              <a:t>💬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320040" y="17373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 AI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11480" y="214884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 and generates text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94360" y="2743200"/>
            <a:ext cx="219456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94360" y="27432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· Claude · Gemini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11480" y="3310128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built on the same idea: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411480" y="3547872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from examples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200400" y="960120"/>
            <a:ext cx="2743200" cy="3291840"/>
          </a:xfrm>
          <a:prstGeom prst="roundRect">
            <a:avLst>
              <a:gd name="adj" fmla="val 3333"/>
            </a:avLst>
          </a:prstGeom>
          <a:solidFill>
            <a:srgbClr val="E1F5EE"/>
          </a:solidFill>
          <a:ln w="9525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3200400" y="960120"/>
            <a:ext cx="2743200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200400" y="1078992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000000"/>
                </a:solidFill>
              </a:rPr>
              <a:t>🖼️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3200400" y="17373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AI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291840" y="214884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Generates or understands pictures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474720" y="2743200"/>
            <a:ext cx="219456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474720" y="27432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DALL-E · Google Photos · Midjourney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3291840" y="3310128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built on the same idea: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3291840" y="3547872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from examples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6080760" y="960120"/>
            <a:ext cx="2743200" cy="3291840"/>
          </a:xfrm>
          <a:prstGeom prst="roundRect">
            <a:avLst>
              <a:gd name="adj" fmla="val 3333"/>
            </a:avLst>
          </a:prstGeom>
          <a:solidFill>
            <a:srgbClr val="FAEEDA"/>
          </a:solidFill>
          <a:ln w="9525">
            <a:solidFill>
              <a:srgbClr val="EF9F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6080760" y="960120"/>
            <a:ext cx="27432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080760" y="1078992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000000"/>
                </a:solidFill>
              </a:rPr>
              <a:t>⭐</a:t>
            </a:r>
            <a:endParaRPr lang="en-US" sz="3000" dirty="0"/>
          </a:p>
        </p:txBody>
      </p:sp>
      <p:sp>
        <p:nvSpPr>
          <p:cNvPr id="30" name="Text 28"/>
          <p:cNvSpPr/>
          <p:nvPr/>
        </p:nvSpPr>
        <p:spPr>
          <a:xfrm>
            <a:off x="6080760" y="17373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6338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 AI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6172200" y="214884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338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Predicts what you'll want next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355080" y="2743200"/>
            <a:ext cx="219456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F9F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355080" y="27432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6338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Netflix · Spotify · Amazon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6172200" y="3310128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built on the same idea: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6172200" y="3547872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6338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from examples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1: What is AI?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14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2 — MACHINE LEARNING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machine learning works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1005840"/>
            <a:ext cx="1965960" cy="3200400"/>
          </a:xfrm>
          <a:prstGeom prst="roundRect">
            <a:avLst>
              <a:gd name="adj" fmla="val 3721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914400" y="1115568"/>
            <a:ext cx="777240" cy="777240"/>
          </a:xfrm>
          <a:prstGeom prst="line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14400" y="1115568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11480" y="2029968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 data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11480" y="2651760"/>
            <a:ext cx="17830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Gather millions of labelled examples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2286000" y="2286000"/>
            <a:ext cx="2011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7F77DD"/>
                </a:solidFill>
              </a:rPr>
              <a:t>→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2468880" y="1005840"/>
            <a:ext cx="1965960" cy="3200400"/>
          </a:xfrm>
          <a:prstGeom prst="roundRect">
            <a:avLst>
              <a:gd name="adj" fmla="val 3721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063240" y="1115568"/>
            <a:ext cx="777240" cy="777240"/>
          </a:xfrm>
          <a:prstGeom prst="line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063240" y="1115568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2560320" y="2029968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patterns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2560320" y="2651760"/>
            <a:ext cx="17830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processes examples until patterns emerge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434840" y="2286000"/>
            <a:ext cx="2011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7F77DD"/>
                </a:solidFill>
              </a:rPr>
              <a:t>→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4617720" y="1005840"/>
            <a:ext cx="1965960" cy="3200400"/>
          </a:xfrm>
          <a:prstGeom prst="roundRect">
            <a:avLst>
              <a:gd name="adj" fmla="val 3721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5212080" y="1115568"/>
            <a:ext cx="777240" cy="777240"/>
          </a:xfrm>
          <a:prstGeom prst="line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212080" y="1115568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4709160" y="2029968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predictions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709160" y="2651760"/>
            <a:ext cx="17830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patterns to predict something new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6583680" y="2286000"/>
            <a:ext cx="20116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7F77DD"/>
                </a:solidFill>
              </a:rPr>
              <a:t>→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6766560" y="1005840"/>
            <a:ext cx="1965960" cy="3200400"/>
          </a:xfrm>
          <a:prstGeom prst="roundRect">
            <a:avLst>
              <a:gd name="adj" fmla="val 3721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7360920" y="1115568"/>
            <a:ext cx="777240" cy="777240"/>
          </a:xfrm>
          <a:prstGeom prst="line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7360920" y="1115568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6858000" y="2029968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 from errors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6858000" y="2651760"/>
            <a:ext cx="17830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wrong, adjust — and keep getting better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20040" y="4407408"/>
            <a:ext cx="8503920" cy="402336"/>
          </a:xfrm>
          <a:prstGeom prst="roundRect">
            <a:avLst>
              <a:gd name="adj" fmla="val 13636"/>
            </a:avLst>
          </a:prstGeom>
          <a:solidFill>
            <a:srgbClr val="F1EFE8"/>
          </a:solidFill>
          <a:ln w="635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57200" y="4407408"/>
            <a:ext cx="82296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cycle — data, patterns, prediction, improvement — is all machine learning is.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3C34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1: What is AI?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14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457200" y="5029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8686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Google Quick Draw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457200" y="1783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CEC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guessing your drawing in real time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2286000" y="2377440"/>
            <a:ext cx="4572000" cy="658368"/>
          </a:xfrm>
          <a:prstGeom prst="roundRect">
            <a:avLst>
              <a:gd name="adj" fmla="val 11111"/>
            </a:avLst>
          </a:prstGeom>
          <a:solidFill>
            <a:srgbClr val="7F77DD"/>
          </a:solidFill>
          <a:ln w="12700">
            <a:solidFill>
              <a:srgbClr val="AFA9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286000" y="2377440"/>
            <a:ext cx="4572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quickdraw.withgoogle.com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57200" y="32004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FA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 ·  No login required  ·  Works on any browser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206240" y="365760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✏️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457200" y="425196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AFA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 the AI guess as you draw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1: What is AI?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14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2 — MACHINE LEARNING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457200" y="118872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did it know?</a:t>
            </a:r>
            <a:endParaRPr lang="en-US" sz="5400" dirty="0"/>
          </a:p>
        </p:txBody>
      </p:sp>
      <p:sp>
        <p:nvSpPr>
          <p:cNvPr id="8" name="Shape 6"/>
          <p:cNvSpPr/>
          <p:nvPr/>
        </p:nvSpPr>
        <p:spPr>
          <a:xfrm>
            <a:off x="3200400" y="2724912"/>
            <a:ext cx="2743200" cy="5029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292608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about it — then share.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48640" y="3566160"/>
            <a:ext cx="2468880" cy="731520"/>
          </a:xfrm>
          <a:prstGeom prst="roundRect">
            <a:avLst>
              <a:gd name="adj" fmla="val 8750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48640" y="3566160"/>
            <a:ext cx="24688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"It saw other drawings"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91840" y="3566160"/>
            <a:ext cx="2468880" cy="731520"/>
          </a:xfrm>
          <a:prstGeom prst="roundRect">
            <a:avLst>
              <a:gd name="adj" fmla="val 8750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291840" y="3566160"/>
            <a:ext cx="24688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"It matched shapes"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035040" y="3566160"/>
            <a:ext cx="2468880" cy="731520"/>
          </a:xfrm>
          <a:prstGeom prst="roundRect">
            <a:avLst>
              <a:gd name="adj" fmla="val 8750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035040" y="3566160"/>
            <a:ext cx="24688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"It compared examples"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4434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you think?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944</Words>
  <Application>Microsoft Office PowerPoint</Application>
  <PresentationFormat>On-screen Show (16:9)</PresentationFormat>
  <Paragraphs>218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What is AI? — Delivery Slides</dc:title>
  <dc:subject>PptxGenJS Presentation</dc:subject>
  <dc:creator>PptxGenJS</dc:creator>
  <cp:lastModifiedBy>Aderonke Green</cp:lastModifiedBy>
  <cp:revision>2</cp:revision>
  <dcterms:created xsi:type="dcterms:W3CDTF">2026-05-18T16:41:52Z</dcterms:created>
  <dcterms:modified xsi:type="dcterms:W3CDTF">2026-05-18T16:46:53Z</dcterms:modified>
</cp:coreProperties>
</file>